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44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9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7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66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87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69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14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53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37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00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B06-657A-4362-A358-8B2676FD11C8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596A-CB7B-4F4B-988D-3673C877DB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2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11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7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0.gif"/><Relationship Id="rId7" Type="http://schemas.openxmlformats.org/officeDocument/2006/relationships/image" Target="../media/image1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4.gif"/><Relationship Id="rId10" Type="http://schemas.openxmlformats.org/officeDocument/2006/relationships/image" Target="../media/image30.gif"/><Relationship Id="rId4" Type="http://schemas.openxmlformats.org/officeDocument/2006/relationships/image" Target="../media/image7.gif"/><Relationship Id="rId9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3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2476500"/>
            <a:ext cx="4048125" cy="1905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65337"/>
            <a:ext cx="2571750" cy="19335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34" y="3262312"/>
            <a:ext cx="352425" cy="3333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5" y="3563030"/>
            <a:ext cx="352425" cy="3333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13" y="3251426"/>
            <a:ext cx="352425" cy="30071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28925"/>
            <a:ext cx="1038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476500"/>
            <a:ext cx="2619375" cy="1905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45157"/>
            <a:ext cx="1728192" cy="242123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2" y="2924944"/>
            <a:ext cx="1600200" cy="8001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40" y="3455774"/>
            <a:ext cx="447675" cy="3714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1" y="3002504"/>
            <a:ext cx="352425" cy="3333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59" y="3124969"/>
            <a:ext cx="1038225" cy="12001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253115"/>
            <a:ext cx="447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2476500"/>
            <a:ext cx="4048125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2571750" cy="19335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909961"/>
            <a:ext cx="26098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2905125"/>
            <a:ext cx="1381125" cy="104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2571750" cy="19335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2420888"/>
            <a:ext cx="1038225" cy="12001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5562" y="2132856"/>
            <a:ext cx="2571750" cy="19335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31" y="2305050"/>
            <a:ext cx="1038225" cy="12001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54250"/>
            <a:ext cx="2571750" cy="19335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143374" y="3277897"/>
            <a:ext cx="1038225" cy="12001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6024" y="2462212"/>
            <a:ext cx="2571750" cy="19335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1" y="2499568"/>
            <a:ext cx="1038225" cy="12001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82557"/>
            <a:ext cx="447675" cy="3714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18" y="1916832"/>
            <a:ext cx="3618878" cy="313427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21" y="2276872"/>
            <a:ext cx="3057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2257425" cy="19240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619375" cy="2143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78" y="-171400"/>
            <a:ext cx="5832648" cy="66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1224136" cy="191298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20" y="2451325"/>
            <a:ext cx="2571750" cy="19335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78" y="4509120"/>
            <a:ext cx="581025" cy="4762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65597"/>
            <a:ext cx="3340571" cy="47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967037"/>
            <a:ext cx="4248150" cy="9239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9"/>
            <a:ext cx="1524000" cy="152722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3" y="2885393"/>
            <a:ext cx="352425" cy="3333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2005"/>
            <a:ext cx="1038225" cy="12001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03" y="2718705"/>
            <a:ext cx="352425" cy="3333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69783"/>
            <a:ext cx="1600200" cy="8001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9"/>
            <a:ext cx="1528762" cy="16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564904"/>
            <a:ext cx="2619375" cy="2143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3055441"/>
            <a:ext cx="1562100" cy="11620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55441"/>
            <a:ext cx="447675" cy="3714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243262"/>
            <a:ext cx="447675" cy="3714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59" y="3394258"/>
            <a:ext cx="447675" cy="3714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58" y="3264991"/>
            <a:ext cx="447675" cy="3714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7470"/>
            <a:ext cx="2571750" cy="19335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94" y="2664916"/>
            <a:ext cx="1038225" cy="120015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94" y="2909887"/>
            <a:ext cx="352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44889"/>
            <a:ext cx="885825" cy="10096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4231"/>
            <a:ext cx="4048125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97" y="2924944"/>
            <a:ext cx="1038225" cy="12001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6463" y="2315057"/>
            <a:ext cx="1600200" cy="8001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5" y="3456738"/>
            <a:ext cx="352425" cy="3333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07" y="3939356"/>
            <a:ext cx="447675" cy="3714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44" y="2385175"/>
            <a:ext cx="2619375" cy="21431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924944"/>
            <a:ext cx="2135590" cy="16033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5" y="3219752"/>
            <a:ext cx="180534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2571750" cy="19335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63739"/>
            <a:ext cx="971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993"/>
            <a:ext cx="8928992" cy="656401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" y="0"/>
            <a:ext cx="17430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118"/>
            <a:ext cx="2466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16" y="2276871"/>
            <a:ext cx="2571750" cy="193357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19784"/>
            <a:ext cx="1381125" cy="10477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38045"/>
            <a:ext cx="1038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1343025" cy="86677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" y="4869160"/>
            <a:ext cx="2571750" cy="19335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0690"/>
            <a:ext cx="2736304" cy="22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7975"/>
            <a:ext cx="1562100" cy="11620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33" y="2462212"/>
            <a:ext cx="2571750" cy="19335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2904443"/>
            <a:ext cx="447675" cy="3714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88" y="3428999"/>
            <a:ext cx="447675" cy="3714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8" y="3243261"/>
            <a:ext cx="447675" cy="3714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50" y="2893557"/>
            <a:ext cx="447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05125"/>
            <a:ext cx="1381125" cy="104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57437"/>
            <a:ext cx="2619375" cy="2143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9578" y="2671761"/>
            <a:ext cx="352425" cy="3333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65" y="2905125"/>
            <a:ext cx="1600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6"/>
            <a:ext cx="1512168" cy="171259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77" y="2440741"/>
            <a:ext cx="4824214" cy="142455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65104"/>
            <a:ext cx="1944216" cy="240633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3168352" cy="39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416866"/>
            <a:ext cx="3240360" cy="265120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979" y="3161443"/>
            <a:ext cx="1562100" cy="11620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61443"/>
            <a:ext cx="447675" cy="3714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2" y="3428999"/>
            <a:ext cx="447675" cy="3714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47179"/>
            <a:ext cx="447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PASTOR</dc:creator>
  <cp:lastModifiedBy>PASTOR</cp:lastModifiedBy>
  <cp:revision>9</cp:revision>
  <dcterms:created xsi:type="dcterms:W3CDTF">2016-02-17T21:33:02Z</dcterms:created>
  <dcterms:modified xsi:type="dcterms:W3CDTF">2016-02-25T22:34:47Z</dcterms:modified>
</cp:coreProperties>
</file>